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33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AB9A0CF-1576-4493-BCFF-B1EE064A5A50}" type="datetimeFigureOut">
              <a:rPr lang="hr-HR" smtClean="0"/>
              <a:pPr/>
              <a:t>7.3.2016.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6660BB1-D819-496B-B158-A8DDA0D169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A0CF-1576-4493-BCFF-B1EE064A5A50}" type="datetimeFigureOut">
              <a:rPr lang="hr-HR" smtClean="0"/>
              <a:pPr/>
              <a:t>7.3.2016.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BB1-D819-496B-B158-A8DDA0D169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A0CF-1576-4493-BCFF-B1EE064A5A50}" type="datetimeFigureOut">
              <a:rPr lang="hr-HR" smtClean="0"/>
              <a:pPr/>
              <a:t>7.3.2016.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BB1-D819-496B-B158-A8DDA0D169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A0CF-1576-4493-BCFF-B1EE064A5A50}" type="datetimeFigureOut">
              <a:rPr lang="hr-HR" smtClean="0"/>
              <a:pPr/>
              <a:t>7.3.2016.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BB1-D819-496B-B158-A8DDA0D169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A0CF-1576-4493-BCFF-B1EE064A5A50}" type="datetimeFigureOut">
              <a:rPr lang="hr-HR" smtClean="0"/>
              <a:pPr/>
              <a:t>7.3.2016.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BB1-D819-496B-B158-A8DDA0D169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A0CF-1576-4493-BCFF-B1EE064A5A50}" type="datetimeFigureOut">
              <a:rPr lang="hr-HR" smtClean="0"/>
              <a:pPr/>
              <a:t>7.3.2016.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BB1-D819-496B-B158-A8DDA0D169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B9A0CF-1576-4493-BCFF-B1EE064A5A50}" type="datetimeFigureOut">
              <a:rPr lang="hr-HR" smtClean="0"/>
              <a:pPr/>
              <a:t>7.3.2016.</a:t>
            </a:fld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660BB1-D819-496B-B158-A8DDA0D1699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AB9A0CF-1576-4493-BCFF-B1EE064A5A50}" type="datetimeFigureOut">
              <a:rPr lang="hr-HR" smtClean="0"/>
              <a:pPr/>
              <a:t>7.3.2016.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6660BB1-D819-496B-B158-A8DDA0D169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A0CF-1576-4493-BCFF-B1EE064A5A50}" type="datetimeFigureOut">
              <a:rPr lang="hr-HR" smtClean="0"/>
              <a:pPr/>
              <a:t>7.3.2016.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BB1-D819-496B-B158-A8DDA0D169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A0CF-1576-4493-BCFF-B1EE064A5A50}" type="datetimeFigureOut">
              <a:rPr lang="hr-HR" smtClean="0"/>
              <a:pPr/>
              <a:t>7.3.2016.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BB1-D819-496B-B158-A8DDA0D169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A0CF-1576-4493-BCFF-B1EE064A5A50}" type="datetimeFigureOut">
              <a:rPr lang="hr-HR" smtClean="0"/>
              <a:pPr/>
              <a:t>7.3.2016.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BB1-D819-496B-B158-A8DDA0D169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AB9A0CF-1576-4493-BCFF-B1EE064A5A50}" type="datetimeFigureOut">
              <a:rPr lang="hr-HR" smtClean="0"/>
              <a:pPr/>
              <a:t>7.3.2016.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6660BB1-D819-496B-B158-A8DDA0D1699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etra\AppData\Local\Microsoft\Windows\Temporary Internet Files\Content.IE5\5W783EUW\MyVeronaNJ-Geometry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38414">
            <a:off x="2921715" y="4179376"/>
            <a:ext cx="2816411" cy="229189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PRIMJENE SLIČNOSTI</a:t>
            </a:r>
            <a:endParaRPr lang="hr-H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</a:rPr>
              <a:t>1. </a:t>
            </a:r>
            <a:r>
              <a:rPr lang="hr-H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ZADATAK</a:t>
            </a:r>
            <a:r>
              <a:rPr lang="hr-HR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</a:rPr>
              <a:t> :</a:t>
            </a:r>
            <a:endParaRPr lang="hr-HR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>
              <a:latin typeface="Arial Black" pitchFamily="34" charset="0"/>
            </a:endParaRPr>
          </a:p>
          <a:p>
            <a:endParaRPr lang="hr-HR" dirty="0" smtClean="0">
              <a:latin typeface="Arial Black" pitchFamily="34" charset="0"/>
            </a:endParaRPr>
          </a:p>
          <a:p>
            <a:endParaRPr lang="hr-HR" dirty="0" smtClean="0">
              <a:latin typeface="Arial Black" pitchFamily="34" charset="0"/>
            </a:endParaRPr>
          </a:p>
          <a:p>
            <a:pPr>
              <a:buNone/>
            </a:pPr>
            <a:r>
              <a:rPr lang="hr-HR" dirty="0" smtClean="0">
                <a:latin typeface="Arial Black" pitchFamily="34" charset="0"/>
              </a:rPr>
              <a:t>Stablo </a:t>
            </a:r>
            <a:r>
              <a:rPr lang="hr-HR" dirty="0" smtClean="0">
                <a:latin typeface="Arial Black" pitchFamily="34" charset="0"/>
              </a:rPr>
              <a:t>ima </a:t>
            </a:r>
            <a:r>
              <a:rPr lang="hr-HR" dirty="0" smtClean="0">
                <a:latin typeface="Arial Black" pitchFamily="34" charset="0"/>
              </a:rPr>
              <a:t>sjenu duljine 6m, dok u isto doba dana kuća visoka 8m ima sjenu duljine 10 m. Koliko je visoko stablo ?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373216"/>
            <a:ext cx="8100392" cy="628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Autofit/>
          </a:bodyPr>
          <a:lstStyle/>
          <a:p>
            <a:r>
              <a:rPr lang="hr-H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SKICA</a:t>
            </a:r>
            <a:r>
              <a:rPr lang="hr-H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:</a:t>
            </a:r>
            <a:endParaRPr lang="hr-H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1027" name="Picture 3" descr="C:\Users\Petra\AppData\Local\Microsoft\Windows\Temporary Internet Files\Content.IE5\Q9X0NHGB\142333380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3573016"/>
            <a:ext cx="2160240" cy="2561550"/>
          </a:xfrm>
          <a:prstGeom prst="rect">
            <a:avLst/>
          </a:prstGeom>
          <a:noFill/>
        </p:spPr>
      </p:pic>
      <p:sp>
        <p:nvSpPr>
          <p:cNvPr id="31" name="Right Triangle 30"/>
          <p:cNvSpPr/>
          <p:nvPr/>
        </p:nvSpPr>
        <p:spPr>
          <a:xfrm>
            <a:off x="899592" y="3717032"/>
            <a:ext cx="2909123" cy="2304256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>
              <a:noFill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99592" y="5661248"/>
            <a:ext cx="360040" cy="360040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TextBox 33"/>
          <p:cNvSpPr txBox="1"/>
          <p:nvPr/>
        </p:nvSpPr>
        <p:spPr>
          <a:xfrm>
            <a:off x="611560" y="335699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83568" y="609329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B                  </a:t>
            </a:r>
            <a:endParaRPr lang="hr-HR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707904" y="60932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07704" y="60932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6 m</a:t>
            </a:r>
            <a:endParaRPr lang="hr-HR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364088" y="314096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08104" y="6021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E</a:t>
            </a:r>
            <a:endParaRPr lang="hr-HR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8676456" y="60932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F</a:t>
            </a:r>
            <a:endParaRPr lang="hr-HR" b="1" dirty="0"/>
          </a:p>
        </p:txBody>
      </p:sp>
      <p:pic>
        <p:nvPicPr>
          <p:cNvPr id="1029" name="Picture 5" descr="C:\Users\Petra\AppData\Local\Microsoft\Windows\Temporary Internet Files\Content.IE5\5W783EUW\red-stick-house-hi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573016"/>
            <a:ext cx="2512350" cy="2592288"/>
          </a:xfrm>
          <a:prstGeom prst="rect">
            <a:avLst/>
          </a:prstGeom>
          <a:noFill/>
        </p:spPr>
      </p:pic>
      <p:sp>
        <p:nvSpPr>
          <p:cNvPr id="38" name="Right Triangle 37"/>
          <p:cNvSpPr/>
          <p:nvPr/>
        </p:nvSpPr>
        <p:spPr>
          <a:xfrm>
            <a:off x="5580112" y="3573016"/>
            <a:ext cx="3347864" cy="2448272"/>
          </a:xfrm>
          <a:prstGeom prst="rtTriangl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" name="Rectangle 40"/>
          <p:cNvSpPr/>
          <p:nvPr/>
        </p:nvSpPr>
        <p:spPr>
          <a:xfrm>
            <a:off x="5580112" y="5661248"/>
            <a:ext cx="360040" cy="360040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5" name="TextBox 44"/>
          <p:cNvSpPr txBox="1"/>
          <p:nvPr/>
        </p:nvSpPr>
        <p:spPr>
          <a:xfrm>
            <a:off x="4932040" y="522920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8 m</a:t>
            </a:r>
            <a:endParaRPr lang="hr-HR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804248" y="60932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10 m</a:t>
            </a:r>
            <a:endParaRPr lang="hr-HR" b="1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 animBg="1"/>
      <p:bldP spid="32" grpId="0" animBg="1"/>
      <p:bldP spid="34" grpId="0"/>
      <p:bldP spid="35" grpId="0"/>
      <p:bldP spid="36" grpId="0"/>
      <p:bldP spid="37" grpId="0"/>
      <p:bldP spid="42" grpId="0"/>
      <p:bldP spid="43" grpId="0"/>
      <p:bldP spid="44" grpId="0"/>
      <p:bldP spid="38" grpId="0" animBg="1"/>
      <p:bldP spid="41" grpId="0" animBg="1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ODGOVOR :</a:t>
            </a:r>
            <a:endParaRPr lang="hr-HR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539750" y="2994025"/>
          <a:ext cx="2520082" cy="3228680"/>
        </p:xfrm>
        <a:graphic>
          <a:graphicData uri="http://schemas.openxmlformats.org/presentationml/2006/ole">
            <p:oleObj spid="_x0000_s2051" name="Jednadžba" r:id="rId3" imgW="812520" imgH="104112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35896" y="386104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Arial Black" pitchFamily="34" charset="0"/>
              </a:rPr>
              <a:t>Stablo je visoko 4.8 m.</a:t>
            </a:r>
            <a:endParaRPr lang="hr-HR" sz="2400" b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2. ZADATAK :</a:t>
            </a:r>
            <a:endParaRPr lang="hr-HR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>
              <a:latin typeface="Arial Black" pitchFamily="34" charset="0"/>
            </a:endParaRPr>
          </a:p>
          <a:p>
            <a:r>
              <a:rPr lang="hr-HR" dirty="0" smtClean="0">
                <a:latin typeface="Arial Black" pitchFamily="34" charset="0"/>
              </a:rPr>
              <a:t>Maja je visoka 150 cm, želi izmjeriti visinu auta koristeći se zrcalom . Zrcalo je postavila vodoravno na zemlju, </a:t>
            </a:r>
            <a:r>
              <a:rPr lang="hr-HR" dirty="0" smtClean="0">
                <a:latin typeface="Arial Black" pitchFamily="34" charset="0"/>
              </a:rPr>
              <a:t>1.1 </a:t>
            </a:r>
            <a:r>
              <a:rPr lang="hr-HR" dirty="0" smtClean="0">
                <a:latin typeface="Arial Black" pitchFamily="34" charset="0"/>
              </a:rPr>
              <a:t>m od auta. Zatim se odmaknula 1 m tako da je stojeći okomito u zrcalu vidjela vrh auta. Kolika je visina tog auta?</a:t>
            </a:r>
            <a:endParaRPr lang="hr-HR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9" name="Picture 13" descr="C:\Users\Petra\AppData\Local\Microsoft\Windows\Temporary Internet Files\Content.IE5\2U7TTOV4\g3-Amer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3429000"/>
            <a:ext cx="2016224" cy="285146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SKICA :</a:t>
            </a:r>
            <a:endParaRPr lang="hr-HR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098" name="Picture 2" descr="C:\Users\Petra\AppData\Local\Microsoft\Windows\Temporary Internet Files\Content.IE5\UJGU8LWZ\large-renault-twingo-car-33.3-10501[1]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221088"/>
            <a:ext cx="3880287" cy="1674991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0" y="5877272"/>
            <a:ext cx="89644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ight Triangle 9"/>
          <p:cNvSpPr/>
          <p:nvPr/>
        </p:nvSpPr>
        <p:spPr>
          <a:xfrm>
            <a:off x="755576" y="3717032"/>
            <a:ext cx="2160240" cy="2160240"/>
          </a:xfrm>
          <a:prstGeom prst="rtTriangl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755576" y="5445224"/>
            <a:ext cx="432048" cy="410344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ight Triangle 11"/>
          <p:cNvSpPr/>
          <p:nvPr/>
        </p:nvSpPr>
        <p:spPr>
          <a:xfrm rot="16200000">
            <a:off x="4103948" y="3032956"/>
            <a:ext cx="1656184" cy="4032448"/>
          </a:xfrm>
          <a:prstGeom prst="rtTriangl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02" name="AutoShape 6" descr="Slikovni rezultat za ogleda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104" name="AutoShape 8" descr="Slikovni rezultat za ogleda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106" name="AutoShape 10" descr="Slikovni rezultat za ogleda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683568" y="335699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7544" y="58772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B</a:t>
            </a:r>
            <a:endParaRPr lang="hr-HR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627784" y="58772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C</a:t>
            </a:r>
            <a:endParaRPr lang="hr-HR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660232" y="378904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E</a:t>
            </a:r>
            <a:endParaRPr lang="hr-HR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516216" y="59492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G</a:t>
            </a:r>
            <a:endParaRPr lang="hr-HR" b="1" dirty="0"/>
          </a:p>
        </p:txBody>
      </p:sp>
      <p:sp>
        <p:nvSpPr>
          <p:cNvPr id="24" name="Rectangle 23"/>
          <p:cNvSpPr/>
          <p:nvPr/>
        </p:nvSpPr>
        <p:spPr>
          <a:xfrm>
            <a:off x="6516216" y="5445224"/>
            <a:ext cx="432048" cy="432048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TextBox 26"/>
          <p:cNvSpPr txBox="1"/>
          <p:nvPr/>
        </p:nvSpPr>
        <p:spPr>
          <a:xfrm>
            <a:off x="0" y="501317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1.5 m</a:t>
            </a:r>
            <a:endParaRPr lang="hr-HR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331640" y="59492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1 m</a:t>
            </a:r>
            <a:endParaRPr lang="hr-HR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139952" y="594928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1.1</a:t>
            </a:r>
            <a:r>
              <a:rPr lang="hr-HR" b="1" dirty="0" smtClean="0"/>
              <a:t> </a:t>
            </a:r>
            <a:r>
              <a:rPr lang="hr-HR" b="1" dirty="0" smtClean="0"/>
              <a:t>m</a:t>
            </a:r>
            <a:endParaRPr lang="hr-HR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812360" y="43651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x</a:t>
            </a:r>
            <a:endParaRPr lang="hr-HR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7" grpId="0"/>
      <p:bldP spid="19" grpId="0"/>
      <p:bldP spid="20" grpId="0"/>
      <p:bldP spid="21" grpId="0"/>
      <p:bldP spid="23" grpId="0"/>
      <p:bldP spid="24" grpId="0" animBg="1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ODGOVOR :</a:t>
            </a:r>
            <a:endParaRPr lang="hr-HR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ph idx="1"/>
          </p:nvPr>
        </p:nvGraphicFramePr>
        <p:xfrm>
          <a:off x="912813" y="2928938"/>
          <a:ext cx="2325687" cy="2800350"/>
        </p:xfrm>
        <a:graphic>
          <a:graphicData uri="http://schemas.openxmlformats.org/presentationml/2006/ole">
            <p:oleObj spid="_x0000_s19458" name="Jednadžba" r:id="rId3" imgW="685800" imgH="825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76056" y="350100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Arial Black" pitchFamily="34" charset="0"/>
              </a:rPr>
              <a:t>Visina auta je </a:t>
            </a:r>
            <a:r>
              <a:rPr lang="hr-HR" sz="2400" b="1" dirty="0" smtClean="0">
                <a:latin typeface="Arial Black" pitchFamily="34" charset="0"/>
              </a:rPr>
              <a:t>1.6</a:t>
            </a:r>
            <a:r>
              <a:rPr lang="hr-HR" sz="2400" b="1" dirty="0" smtClean="0">
                <a:latin typeface="Arial Black" pitchFamily="34" charset="0"/>
              </a:rPr>
              <a:t>5 </a:t>
            </a:r>
            <a:r>
              <a:rPr lang="hr-HR" sz="2400" b="1" dirty="0" smtClean="0">
                <a:latin typeface="Arial Black" pitchFamily="34" charset="0"/>
              </a:rPr>
              <a:t>m.</a:t>
            </a:r>
            <a:endParaRPr lang="hr-HR" sz="2400" b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311</TotalTime>
  <Words>127</Words>
  <Application>Microsoft Office PowerPoint</Application>
  <PresentationFormat>Prikaz na zaslonu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9" baseType="lpstr">
      <vt:lpstr>Urban</vt:lpstr>
      <vt:lpstr>Microsoft Equation 3.0</vt:lpstr>
      <vt:lpstr>PRIMJENE SLIČNOSTI</vt:lpstr>
      <vt:lpstr>1. ZADATAK :</vt:lpstr>
      <vt:lpstr>SKICA :</vt:lpstr>
      <vt:lpstr>ODGOVOR :</vt:lpstr>
      <vt:lpstr>2. ZADATAK :</vt:lpstr>
      <vt:lpstr>SKICA :</vt:lpstr>
      <vt:lpstr>ODGOVOR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PRIMJENE SLIČNOSTI</dc:title>
  <dc:creator>Petra</dc:creator>
  <cp:lastModifiedBy>Administrator</cp:lastModifiedBy>
  <cp:revision>33</cp:revision>
  <dcterms:created xsi:type="dcterms:W3CDTF">2016-02-04T14:32:54Z</dcterms:created>
  <dcterms:modified xsi:type="dcterms:W3CDTF">2016-03-07T13:26:58Z</dcterms:modified>
</cp:coreProperties>
</file>